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3546138" cy="7620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914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5961" y="2367142"/>
            <a:ext cx="11514217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1921" y="4318001"/>
            <a:ext cx="9482297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890-A20B-4055-A57E-050CC260D0EA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F851-ABAE-49B5-881F-B2A33C16F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22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890-A20B-4055-A57E-050CC260D0EA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F851-ABAE-49B5-881F-B2A33C16F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07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0950" y="305155"/>
            <a:ext cx="3047881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09" y="305155"/>
            <a:ext cx="8917875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890-A20B-4055-A57E-050CC260D0EA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F851-ABAE-49B5-881F-B2A33C16F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79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890-A20B-4055-A57E-050CC260D0EA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F851-ABAE-49B5-881F-B2A33C16F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94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052" y="4896558"/>
            <a:ext cx="11514217" cy="1513417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052" y="3229682"/>
            <a:ext cx="11514217" cy="1666874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890-A20B-4055-A57E-050CC260D0EA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F851-ABAE-49B5-881F-B2A33C16F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050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08" y="1778002"/>
            <a:ext cx="5982877" cy="5028848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5955" y="1778002"/>
            <a:ext cx="5982877" cy="5028848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890-A20B-4055-A57E-050CC260D0EA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F851-ABAE-49B5-881F-B2A33C16F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028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07" y="1705681"/>
            <a:ext cx="5985230" cy="71084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07" y="2416528"/>
            <a:ext cx="5985230" cy="439032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1253" y="1705681"/>
            <a:ext cx="5987581" cy="71084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81253" y="2416528"/>
            <a:ext cx="5987581" cy="439032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890-A20B-4055-A57E-050CC260D0EA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F851-ABAE-49B5-881F-B2A33C16F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890-A20B-4055-A57E-050CC260D0EA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F851-ABAE-49B5-881F-B2A33C16F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68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890-A20B-4055-A57E-050CC260D0EA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F851-ABAE-49B5-881F-B2A33C16F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26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08" y="303390"/>
            <a:ext cx="4456586" cy="1291167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6164" y="303392"/>
            <a:ext cx="7572667" cy="6503459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08" y="1594557"/>
            <a:ext cx="4456586" cy="5212292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890-A20B-4055-A57E-050CC260D0EA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F851-ABAE-49B5-881F-B2A33C16F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92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138" y="5334001"/>
            <a:ext cx="8127683" cy="62970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55138" y="680861"/>
            <a:ext cx="8127683" cy="45720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5138" y="5963710"/>
            <a:ext cx="8127683" cy="89429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13890-A20B-4055-A57E-050CC260D0EA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2F851-ABAE-49B5-881F-B2A33C16F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77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07" y="305153"/>
            <a:ext cx="12191524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07" y="1778002"/>
            <a:ext cx="12191524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7309" y="7062613"/>
            <a:ext cx="3160766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13890-A20B-4055-A57E-050CC260D0EA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28267" y="7062613"/>
            <a:ext cx="428961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08067" y="7062613"/>
            <a:ext cx="3160766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2F851-ABAE-49B5-881F-B2A33C16F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85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46138" cy="76185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680732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46138" cy="76199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92958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48687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530511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48687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60811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46138" cy="76185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750576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Trussell</dc:creator>
  <cp:lastModifiedBy>Mark Bentley</cp:lastModifiedBy>
  <cp:revision>2</cp:revision>
  <dcterms:created xsi:type="dcterms:W3CDTF">2015-04-25T19:49:42Z</dcterms:created>
  <dcterms:modified xsi:type="dcterms:W3CDTF">2016-03-07T16:20:14Z</dcterms:modified>
</cp:coreProperties>
</file>